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7" r:id="rId2"/>
    <p:sldId id="266" r:id="rId3"/>
    <p:sldId id="260" r:id="rId4"/>
    <p:sldId id="261" r:id="rId5"/>
    <p:sldId id="262" r:id="rId6"/>
    <p:sldId id="265" r:id="rId7"/>
    <p:sldId id="259" r:id="rId8"/>
    <p:sldId id="267" r:id="rId9"/>
  </p:sldIdLst>
  <p:sldSz cx="6858000" cy="14630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ED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7" autoAdjust="0"/>
    <p:restoredTop sz="95501" autoAdjust="0"/>
  </p:normalViewPr>
  <p:slideViewPr>
    <p:cSldViewPr snapToGrid="0">
      <p:cViewPr varScale="1">
        <p:scale>
          <a:sx n="44" d="100"/>
          <a:sy n="44" d="100"/>
        </p:scale>
        <p:origin x="318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26716-CF34-4953-A55B-E1B87B5281B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1143000"/>
            <a:ext cx="1447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B5A22-6A5B-4967-B9BF-DE7132155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3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3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9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92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5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394374"/>
            <a:ext cx="5829300" cy="509354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7684348"/>
            <a:ext cx="5143500" cy="353229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778933"/>
            <a:ext cx="1478756" cy="12398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778933"/>
            <a:ext cx="4350544" cy="12398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647444"/>
            <a:ext cx="5915025" cy="608583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9790858"/>
            <a:ext cx="5915025" cy="32003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8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894667"/>
            <a:ext cx="2914650" cy="9282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894667"/>
            <a:ext cx="2914650" cy="9282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78936"/>
            <a:ext cx="5915025" cy="28278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3586481"/>
            <a:ext cx="2901255" cy="175767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5344160"/>
            <a:ext cx="2901255" cy="78604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3586481"/>
            <a:ext cx="2915543" cy="175767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5344160"/>
            <a:ext cx="2915543" cy="78604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9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5360"/>
            <a:ext cx="2211884" cy="34137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106510"/>
            <a:ext cx="3471863" cy="103970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389120"/>
            <a:ext cx="2211884" cy="81313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7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5360"/>
            <a:ext cx="2211884" cy="34137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106510"/>
            <a:ext cx="3471863" cy="103970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389120"/>
            <a:ext cx="2211884" cy="81313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78936"/>
            <a:ext cx="5915025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894667"/>
            <a:ext cx="5915025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3560217"/>
            <a:ext cx="154305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27FF3-AE41-4298-89F0-180F51499FAD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3560217"/>
            <a:ext cx="2314575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3560217"/>
            <a:ext cx="154305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7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2.jp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6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.jpeg"/><Relationship Id="rId5" Type="http://schemas.openxmlformats.org/officeDocument/2006/relationships/image" Target="../media/image18.png"/><Relationship Id="rId10" Type="http://schemas.openxmlformats.org/officeDocument/2006/relationships/image" Target="../media/image9.jpeg"/><Relationship Id="rId4" Type="http://schemas.openxmlformats.org/officeDocument/2006/relationships/image" Target="../media/image17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9.jpeg"/><Relationship Id="rId4" Type="http://schemas.openxmlformats.org/officeDocument/2006/relationships/image" Target="../media/image21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-7537" y="4854871"/>
            <a:ext cx="6858000" cy="1000812"/>
          </a:xfrm>
          <a:prstGeom prst="rect">
            <a:avLst/>
          </a:prstGeom>
          <a:solidFill>
            <a:srgbClr val="EDE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4" b="73038"/>
          <a:stretch/>
        </p:blipFill>
        <p:spPr>
          <a:xfrm>
            <a:off x="0" y="2890559"/>
            <a:ext cx="7016826" cy="20080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5760" t="20413" r="1164" b="6007"/>
          <a:stretch/>
        </p:blipFill>
        <p:spPr>
          <a:xfrm>
            <a:off x="-5917" y="12560907"/>
            <a:ext cx="6863917" cy="30022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/>
          <a:srcRect l="11579" t="18187" r="12983" b="50488"/>
          <a:stretch/>
        </p:blipFill>
        <p:spPr>
          <a:xfrm>
            <a:off x="222585" y="10907062"/>
            <a:ext cx="6376737" cy="1489386"/>
          </a:xfrm>
          <a:prstGeom prst="rect">
            <a:avLst/>
          </a:prstGeom>
        </p:spPr>
      </p:pic>
      <p:sp>
        <p:nvSpPr>
          <p:cNvPr id="13" name="Chevron 12"/>
          <p:cNvSpPr/>
          <p:nvPr/>
        </p:nvSpPr>
        <p:spPr>
          <a:xfrm>
            <a:off x="6616735" y="9306580"/>
            <a:ext cx="189223" cy="39742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hevron 50"/>
          <p:cNvSpPr/>
          <p:nvPr/>
        </p:nvSpPr>
        <p:spPr>
          <a:xfrm>
            <a:off x="6597685" y="11212371"/>
            <a:ext cx="189223" cy="39742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 flipH="1">
            <a:off x="43662" y="11212371"/>
            <a:ext cx="169392" cy="376593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28" b="27374"/>
          <a:stretch/>
        </p:blipFill>
        <p:spPr>
          <a:xfrm>
            <a:off x="-14629" y="10479311"/>
            <a:ext cx="6711372" cy="3953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74"/>
          <a:stretch/>
        </p:blipFill>
        <p:spPr>
          <a:xfrm>
            <a:off x="-14629" y="-8642"/>
            <a:ext cx="6872629" cy="3006998"/>
          </a:xfrm>
          <a:prstGeom prst="rect">
            <a:avLst/>
          </a:prstGeom>
        </p:spPr>
      </p:pic>
      <p:sp>
        <p:nvSpPr>
          <p:cNvPr id="38" name="Rectangular Callout 37"/>
          <p:cNvSpPr/>
          <p:nvPr/>
        </p:nvSpPr>
        <p:spPr>
          <a:xfrm>
            <a:off x="-3355877" y="533401"/>
            <a:ext cx="1253241" cy="1709296"/>
          </a:xfrm>
          <a:prstGeom prst="wedgeRectCallout">
            <a:avLst>
              <a:gd name="adj1" fmla="val 208797"/>
              <a:gd name="adj2" fmla="val -7011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Links: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About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 Products (Machinery – Personal) –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Parts and service – </a:t>
            </a: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Contact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4" name="Rectangular Callout 53"/>
          <p:cNvSpPr/>
          <p:nvPr/>
        </p:nvSpPr>
        <p:spPr>
          <a:xfrm>
            <a:off x="-3355877" y="2998679"/>
            <a:ext cx="2046872" cy="559559"/>
          </a:xfrm>
          <a:prstGeom prst="wedgeRectCallout">
            <a:avLst>
              <a:gd name="adj1" fmla="val 112232"/>
              <a:gd name="adj2" fmla="val -2440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Smaller font size  same as Toyota website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92" b="45036"/>
          <a:stretch/>
        </p:blipFill>
        <p:spPr>
          <a:xfrm>
            <a:off x="24063" y="5846779"/>
            <a:ext cx="6858000" cy="2641520"/>
          </a:xfrm>
          <a:prstGeom prst="rect">
            <a:avLst/>
          </a:prstGeom>
        </p:spPr>
      </p:pic>
      <p:pic>
        <p:nvPicPr>
          <p:cNvPr id="1026" name="Picture 2" descr="auto play brand carousel - XTemos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64" r="24995" b="38674"/>
          <a:stretch/>
        </p:blipFill>
        <p:spPr bwMode="auto">
          <a:xfrm>
            <a:off x="128358" y="4885165"/>
            <a:ext cx="6568385" cy="7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57" b="40738"/>
          <a:stretch/>
        </p:blipFill>
        <p:spPr>
          <a:xfrm>
            <a:off x="14850" y="8540551"/>
            <a:ext cx="6660138" cy="48288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/>
          <a:srcRect l="10283" t="21150" r="11865" b="45073"/>
          <a:stretch/>
        </p:blipFill>
        <p:spPr>
          <a:xfrm>
            <a:off x="222585" y="8924825"/>
            <a:ext cx="6399303" cy="1556166"/>
          </a:xfrm>
          <a:prstGeom prst="rect">
            <a:avLst/>
          </a:prstGeom>
        </p:spPr>
      </p:pic>
      <p:sp>
        <p:nvSpPr>
          <p:cNvPr id="52" name="Chevron 51"/>
          <p:cNvSpPr/>
          <p:nvPr/>
        </p:nvSpPr>
        <p:spPr>
          <a:xfrm flipH="1">
            <a:off x="111763" y="9225733"/>
            <a:ext cx="169392" cy="376593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9" t="88214" r="9441" b="2322"/>
          <a:stretch/>
        </p:blipFill>
        <p:spPr>
          <a:xfrm>
            <a:off x="4759542" y="13549553"/>
            <a:ext cx="1223247" cy="115771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88214" r="65037" b="-1563"/>
          <a:stretch/>
        </p:blipFill>
        <p:spPr>
          <a:xfrm>
            <a:off x="812604" y="12733060"/>
            <a:ext cx="1199213" cy="163298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/>
          <a:srcRect l="15313" t="36905" r="70014" b="11662"/>
          <a:stretch/>
        </p:blipFill>
        <p:spPr>
          <a:xfrm>
            <a:off x="2026807" y="12781382"/>
            <a:ext cx="1256039" cy="247669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7577" r="65037" b="207"/>
          <a:stretch/>
        </p:blipFill>
        <p:spPr>
          <a:xfrm>
            <a:off x="812604" y="14003938"/>
            <a:ext cx="1199213" cy="13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687" t="57622" r="1025" b="7513"/>
          <a:stretch/>
        </p:blipFill>
        <p:spPr>
          <a:xfrm>
            <a:off x="-4060" y="6402726"/>
            <a:ext cx="6862060" cy="1434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2"/>
          <a:stretch/>
        </p:blipFill>
        <p:spPr>
          <a:xfrm>
            <a:off x="-4060" y="-4864"/>
            <a:ext cx="6858000" cy="63299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/>
          <a:srcRect l="5760" t="20413" r="1164" b="6007"/>
          <a:stretch/>
        </p:blipFill>
        <p:spPr>
          <a:xfrm>
            <a:off x="-9977" y="7837346"/>
            <a:ext cx="6863917" cy="3002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9" t="88214" r="9441" b="2322"/>
          <a:stretch/>
        </p:blipFill>
        <p:spPr>
          <a:xfrm>
            <a:off x="4755482" y="8825992"/>
            <a:ext cx="1223247" cy="11577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88214" r="65037" b="-1563"/>
          <a:stretch/>
        </p:blipFill>
        <p:spPr>
          <a:xfrm>
            <a:off x="808544" y="8009499"/>
            <a:ext cx="1199213" cy="163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5313" t="36905" r="70014" b="11662"/>
          <a:stretch/>
        </p:blipFill>
        <p:spPr>
          <a:xfrm>
            <a:off x="2022747" y="8057821"/>
            <a:ext cx="1256039" cy="247669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7577" r="65037" b="207"/>
          <a:stretch/>
        </p:blipFill>
        <p:spPr>
          <a:xfrm>
            <a:off x="808544" y="9280377"/>
            <a:ext cx="1199213" cy="13024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4773" r="76407" b="81234"/>
          <a:stretch/>
        </p:blipFill>
        <p:spPr>
          <a:xfrm>
            <a:off x="643654" y="1408351"/>
            <a:ext cx="1004341" cy="127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17916" r="76407" b="71356"/>
          <a:stretch/>
        </p:blipFill>
        <p:spPr>
          <a:xfrm>
            <a:off x="643654" y="434775"/>
            <a:ext cx="1004341" cy="97686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8" t="4773" r="76407" b="81234"/>
          <a:stretch/>
        </p:blipFill>
        <p:spPr>
          <a:xfrm>
            <a:off x="643654" y="2666797"/>
            <a:ext cx="1004341" cy="1274163"/>
          </a:xfrm>
          <a:prstGeom prst="rect">
            <a:avLst/>
          </a:prstGeom>
        </p:spPr>
      </p:pic>
      <p:sp>
        <p:nvSpPr>
          <p:cNvPr id="28" name="Rectangular Callout 27"/>
          <p:cNvSpPr/>
          <p:nvPr/>
        </p:nvSpPr>
        <p:spPr>
          <a:xfrm>
            <a:off x="-4747503" y="1091842"/>
            <a:ext cx="2618736" cy="4372787"/>
          </a:xfrm>
          <a:prstGeom prst="wedgeRectCallout">
            <a:avLst>
              <a:gd name="adj1" fmla="val 129977"/>
              <a:gd name="adj2" fmla="val -2588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The second category changed based on first category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Example: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Brand: Heli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Category: Diesel forklift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 category: 3 ton – 5 ton – 10 ton.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Brand: CITYCART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Category: Electric bus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Sub category: 14 seater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Add extra category based on industry (IF POSSIBLE)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Example : Retail , Hotels, factory,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4" t="18355" b="66145"/>
          <a:stretch/>
        </p:blipFill>
        <p:spPr>
          <a:xfrm>
            <a:off x="2302565" y="4360607"/>
            <a:ext cx="4551375" cy="141135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28392" y="4360608"/>
            <a:ext cx="1302026" cy="191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Electric Forklift</a:t>
            </a:r>
            <a:endParaRPr 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7053557" y="2415548"/>
            <a:ext cx="1948019" cy="1104022"/>
          </a:xfrm>
          <a:prstGeom prst="wedgeRectCallout">
            <a:avLst>
              <a:gd name="adj1" fmla="val -171535"/>
              <a:gd name="adj2" fmla="val 130068"/>
            </a:avLst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ular Callout 20"/>
          <p:cNvSpPr/>
          <p:nvPr/>
        </p:nvSpPr>
        <p:spPr>
          <a:xfrm>
            <a:off x="7053557" y="1552356"/>
            <a:ext cx="2618736" cy="2201498"/>
          </a:xfrm>
          <a:prstGeom prst="wedgeRectCallout">
            <a:avLst>
              <a:gd name="adj1" fmla="val -154277"/>
              <a:gd name="adj2" fmla="val -4135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When user selecting Mitsubishi but not select category </a:t>
            </a:r>
          </a:p>
          <a:p>
            <a:r>
              <a:rPr lang="en-US" sz="1400" dirty="0" smtClean="0">
                <a:solidFill>
                  <a:schemeClr val="tx1"/>
                </a:solidFill>
              </a:rPr>
              <a:t>The page will display all products of Mitsubishi (but) classified by category ( all diesel forklift then all electric forklift with head title )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4" r="2172" b="18576"/>
          <a:stretch/>
        </p:blipFill>
        <p:spPr>
          <a:xfrm>
            <a:off x="-5919" y="3753541"/>
            <a:ext cx="6863919" cy="7055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-3737132" y="6819814"/>
            <a:ext cx="2714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https://www.clubcar.com/en/personal/golf-new/onward-4-passenger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27" b="66981"/>
          <a:stretch/>
        </p:blipFill>
        <p:spPr>
          <a:xfrm>
            <a:off x="0" y="177198"/>
            <a:ext cx="6858000" cy="362027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86469" y="3720884"/>
            <a:ext cx="3290718" cy="2184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itsubishi Forklift Trucks Asia Pacific | Linked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27" y="3959692"/>
            <a:ext cx="1416766" cy="7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ITSUBISHI DIESEL FORKLIFTS - DK LAO TRADING &amp; SERVIC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127" y="4754364"/>
            <a:ext cx="1416766" cy="8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Mitsubishi Forklift Trucks Asia Pacific | Linked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64" y="3959692"/>
            <a:ext cx="1416766" cy="70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MITSUBISHI DIESEL FORKLIFTS - DK LAO TRADING &amp; SERVIC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59" y="4754364"/>
            <a:ext cx="1416766" cy="8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2" b="46429"/>
          <a:stretch/>
        </p:blipFill>
        <p:spPr>
          <a:xfrm>
            <a:off x="22058" y="8836809"/>
            <a:ext cx="6835942" cy="264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88340"/>
          <a:stretch/>
        </p:blipFill>
        <p:spPr>
          <a:xfrm>
            <a:off x="-5918" y="0"/>
            <a:ext cx="6863917" cy="17743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21182" r="3466" b="7708"/>
          <a:stretch/>
        </p:blipFill>
        <p:spPr>
          <a:xfrm>
            <a:off x="413657" y="8791412"/>
            <a:ext cx="6096000" cy="2710314"/>
          </a:xfrm>
          <a:prstGeom prst="rect">
            <a:avLst/>
          </a:prstGeom>
        </p:spPr>
      </p:pic>
      <p:sp>
        <p:nvSpPr>
          <p:cNvPr id="45" name="Rectangular Callout 44"/>
          <p:cNvSpPr/>
          <p:nvPr/>
        </p:nvSpPr>
        <p:spPr>
          <a:xfrm>
            <a:off x="-2727558" y="5905395"/>
            <a:ext cx="1357061" cy="786494"/>
          </a:xfrm>
          <a:prstGeom prst="wedgeRectCallout">
            <a:avLst>
              <a:gd name="adj1" fmla="val 137774"/>
              <a:gd name="adj2" fmla="val 495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TABLE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16" b="20835"/>
          <a:stretch/>
        </p:blipFill>
        <p:spPr>
          <a:xfrm>
            <a:off x="-31502" y="11446276"/>
            <a:ext cx="6835942" cy="19094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319" y="8577942"/>
            <a:ext cx="1859414" cy="258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FEATURES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57" b="20835"/>
          <a:stretch/>
        </p:blipFill>
        <p:spPr>
          <a:xfrm>
            <a:off x="-58586" y="11715196"/>
            <a:ext cx="6835942" cy="14467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7"/>
          <a:srcRect l="5760" t="20413" r="1164" b="6007"/>
          <a:stretch/>
        </p:blipFill>
        <p:spPr>
          <a:xfrm>
            <a:off x="-5917" y="13161190"/>
            <a:ext cx="6863917" cy="30022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9" t="88214" r="9441" b="2322"/>
          <a:stretch/>
        </p:blipFill>
        <p:spPr>
          <a:xfrm>
            <a:off x="4759542" y="14149836"/>
            <a:ext cx="1223247" cy="11577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88214" r="65037" b="-1563"/>
          <a:stretch/>
        </p:blipFill>
        <p:spPr>
          <a:xfrm>
            <a:off x="812604" y="13333343"/>
            <a:ext cx="1199213" cy="16329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7"/>
          <a:srcRect l="15313" t="36905" r="70014" b="11662"/>
          <a:stretch/>
        </p:blipFill>
        <p:spPr>
          <a:xfrm>
            <a:off x="2026807" y="13381665"/>
            <a:ext cx="1256039" cy="247669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7577" r="65037" b="207"/>
          <a:stretch/>
        </p:blipFill>
        <p:spPr>
          <a:xfrm>
            <a:off x="812604" y="14604221"/>
            <a:ext cx="1199213" cy="13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ABOUT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64" t="18812" b="7582"/>
          <a:stretch/>
        </p:blipFill>
        <p:spPr>
          <a:xfrm>
            <a:off x="0" y="356865"/>
            <a:ext cx="6899680" cy="3015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912" t="27544" b="14445"/>
          <a:stretch/>
        </p:blipFill>
        <p:spPr>
          <a:xfrm>
            <a:off x="26231" y="3372281"/>
            <a:ext cx="6871711" cy="2358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614" t="30663" b="35029"/>
          <a:stretch/>
        </p:blipFill>
        <p:spPr>
          <a:xfrm>
            <a:off x="3155" y="5737989"/>
            <a:ext cx="6858000" cy="14021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4060658" y="1218242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https://www.toyotaforklift.com/about-us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8246" t="31287" r="51579" b="32533"/>
          <a:stretch/>
        </p:blipFill>
        <p:spPr>
          <a:xfrm>
            <a:off x="3408267" y="1086280"/>
            <a:ext cx="3428805" cy="23124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4" b="73038"/>
          <a:stretch/>
        </p:blipFill>
        <p:spPr>
          <a:xfrm>
            <a:off x="-118884" y="6850087"/>
            <a:ext cx="7016826" cy="200801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l="5760" t="20413" r="1164" b="6007"/>
          <a:stretch/>
        </p:blipFill>
        <p:spPr>
          <a:xfrm>
            <a:off x="54191" y="8858100"/>
            <a:ext cx="6863917" cy="30022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9" t="88214" r="9441" b="2322"/>
          <a:stretch/>
        </p:blipFill>
        <p:spPr>
          <a:xfrm>
            <a:off x="4819650" y="9846746"/>
            <a:ext cx="1223247" cy="11577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88214" r="65037" b="-1563"/>
          <a:stretch/>
        </p:blipFill>
        <p:spPr>
          <a:xfrm>
            <a:off x="872712" y="9030253"/>
            <a:ext cx="1199213" cy="16329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/>
          <a:srcRect l="15313" t="36905" r="70014" b="11662"/>
          <a:stretch/>
        </p:blipFill>
        <p:spPr>
          <a:xfrm>
            <a:off x="2086915" y="9078575"/>
            <a:ext cx="1256039" cy="24766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7577" r="65037" b="207"/>
          <a:stretch/>
        </p:blipFill>
        <p:spPr>
          <a:xfrm>
            <a:off x="872712" y="10301131"/>
            <a:ext cx="1199213" cy="1302464"/>
          </a:xfrm>
          <a:prstGeom prst="rect">
            <a:avLst/>
          </a:prstGeom>
        </p:spPr>
      </p:pic>
      <p:sp>
        <p:nvSpPr>
          <p:cNvPr id="20" name="Rectangular Callout 19"/>
          <p:cNvSpPr/>
          <p:nvPr/>
        </p:nvSpPr>
        <p:spPr>
          <a:xfrm>
            <a:off x="-2727558" y="5644139"/>
            <a:ext cx="1357061" cy="786494"/>
          </a:xfrm>
          <a:prstGeom prst="wedgeRectCallout">
            <a:avLst>
              <a:gd name="adj1" fmla="val 137774"/>
              <a:gd name="adj2" fmla="val 4956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SLIDER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03"/>
          <a:stretch/>
        </p:blipFill>
        <p:spPr>
          <a:xfrm>
            <a:off x="-14629" y="-3310"/>
            <a:ext cx="6872629" cy="36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11" t="18187" b="9454"/>
          <a:stretch/>
        </p:blipFill>
        <p:spPr>
          <a:xfrm>
            <a:off x="0" y="4632143"/>
            <a:ext cx="6858000" cy="2914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211" t="24424" b="23802"/>
          <a:stretch/>
        </p:blipFill>
        <p:spPr>
          <a:xfrm>
            <a:off x="-5" y="7546165"/>
            <a:ext cx="6858001" cy="2163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562" t="22554" b="17563"/>
          <a:stretch/>
        </p:blipFill>
        <p:spPr>
          <a:xfrm>
            <a:off x="-2" y="2211672"/>
            <a:ext cx="6858002" cy="24204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429005" y="2258914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https://www.toyotaforklift.com/energy-solutions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3651586" y="5052229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https://www.toyotaforklift.com/maintenance-plans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636" t="15432" r="19919" b="55013"/>
          <a:stretch/>
        </p:blipFill>
        <p:spPr>
          <a:xfrm>
            <a:off x="-21808" y="364561"/>
            <a:ext cx="6879804" cy="1924050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8547684" y="642791"/>
            <a:ext cx="2046872" cy="1568881"/>
          </a:xfrm>
          <a:prstGeom prst="wedgeRectCallout">
            <a:avLst>
              <a:gd name="adj1" fmla="val -126558"/>
              <a:gd name="adj2" fmla="val 2937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Request a consultation / Parts / Maintenance / other enquires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03"/>
          <a:stretch/>
        </p:blipFill>
        <p:spPr>
          <a:xfrm>
            <a:off x="-14629" y="-3310"/>
            <a:ext cx="6872629" cy="3678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5760" t="20413" r="1164" b="6007"/>
          <a:stretch/>
        </p:blipFill>
        <p:spPr>
          <a:xfrm>
            <a:off x="-14629" y="9687697"/>
            <a:ext cx="6863917" cy="30022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9" t="88214" r="9441" b="2322"/>
          <a:stretch/>
        </p:blipFill>
        <p:spPr>
          <a:xfrm>
            <a:off x="4750830" y="10676343"/>
            <a:ext cx="1223247" cy="11577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88214" r="65037" b="-1563"/>
          <a:stretch/>
        </p:blipFill>
        <p:spPr>
          <a:xfrm>
            <a:off x="803892" y="9859850"/>
            <a:ext cx="1199213" cy="16329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l="15313" t="36905" r="70014" b="11662"/>
          <a:stretch/>
        </p:blipFill>
        <p:spPr>
          <a:xfrm>
            <a:off x="2018095" y="9908172"/>
            <a:ext cx="1256039" cy="2476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9" t="97577" r="65037" b="207"/>
          <a:stretch/>
        </p:blipFill>
        <p:spPr>
          <a:xfrm>
            <a:off x="803892" y="11130728"/>
            <a:ext cx="1199213" cy="130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More pages on website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0175" t="16316" r="29123" b="10702"/>
          <a:stretch/>
        </p:blipFill>
        <p:spPr>
          <a:xfrm>
            <a:off x="58617" y="1636295"/>
            <a:ext cx="6799383" cy="6858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743075" y="993501"/>
            <a:ext cx="3486150" cy="387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Request a quotation </a:t>
            </a:r>
            <a:endParaRPr lang="en-US" sz="2000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t="11179" b="4259"/>
          <a:stretch/>
        </p:blipFill>
        <p:spPr>
          <a:xfrm>
            <a:off x="0" y="9616240"/>
            <a:ext cx="6799383" cy="33447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50694" y="9037403"/>
            <a:ext cx="1870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MT"/>
              </a:rPr>
              <a:t>Add pop </a:t>
            </a:r>
            <a:r>
              <a:rPr lang="en-US" dirty="0" smtClean="0">
                <a:solidFill>
                  <a:srgbClr val="595959"/>
                </a:solidFill>
                <a:latin typeface="ArialMT"/>
              </a:rPr>
              <a:t>ups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3795963" y="989964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https://www.toyotaforklift.com/request-a-quote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258" y="12434522"/>
            <a:ext cx="3903783" cy="2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0831" y="177382"/>
            <a:ext cx="4783015" cy="320947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Mega menu</a:t>
            </a:r>
            <a:endParaRPr lang="en-US" sz="20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23282" b="66108"/>
          <a:stretch/>
        </p:blipFill>
        <p:spPr>
          <a:xfrm>
            <a:off x="28303" y="4797273"/>
            <a:ext cx="6858000" cy="4093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429" y="1336139"/>
            <a:ext cx="5752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EG" sz="1600" dirty="0" smtClean="0"/>
              <a:t>الفكرة التى تم الحديث عنها فى التليفون و هى وضع صورة لكل بند:</a:t>
            </a:r>
          </a:p>
          <a:p>
            <a:pPr algn="r" rtl="1"/>
            <a:endParaRPr lang="en-US" sz="1600" dirty="0"/>
          </a:p>
        </p:txBody>
      </p:sp>
      <p:sp>
        <p:nvSpPr>
          <p:cNvPr id="36" name="Rectangular Callout 35"/>
          <p:cNvSpPr/>
          <p:nvPr/>
        </p:nvSpPr>
        <p:spPr>
          <a:xfrm>
            <a:off x="-2446306" y="4455375"/>
            <a:ext cx="1179095" cy="683795"/>
          </a:xfrm>
          <a:prstGeom prst="wedgeRectCallout">
            <a:avLst>
              <a:gd name="adj1" fmla="val 178062"/>
              <a:gd name="adj2" fmla="val 40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EG" sz="1400" dirty="0" smtClean="0">
                <a:solidFill>
                  <a:schemeClr val="tx1"/>
                </a:solidFill>
              </a:rPr>
              <a:t>مثال 1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t="11647" b="32836"/>
          <a:stretch/>
        </p:blipFill>
        <p:spPr>
          <a:xfrm>
            <a:off x="-38100" y="1832117"/>
            <a:ext cx="6858000" cy="21416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4386" t="21929" r="74737" b="6959"/>
          <a:stretch/>
        </p:blipFill>
        <p:spPr>
          <a:xfrm>
            <a:off x="893088" y="5659873"/>
            <a:ext cx="2418347" cy="463347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-1944990" y="6592986"/>
            <a:ext cx="1179095" cy="683795"/>
          </a:xfrm>
          <a:prstGeom prst="wedgeRectCallout">
            <a:avLst>
              <a:gd name="adj1" fmla="val 178062"/>
              <a:gd name="adj2" fmla="val 40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ar-EG" sz="1400" dirty="0" smtClean="0">
                <a:solidFill>
                  <a:schemeClr val="tx1"/>
                </a:solidFill>
              </a:rPr>
              <a:t>مثال 2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/>
          <p:cNvSpPr txBox="1">
            <a:spLocks/>
          </p:cNvSpPr>
          <p:nvPr/>
        </p:nvSpPr>
        <p:spPr>
          <a:xfrm>
            <a:off x="1743075" y="993501"/>
            <a:ext cx="3486150" cy="387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News and Resources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1481" b="36901"/>
          <a:stretch/>
        </p:blipFill>
        <p:spPr>
          <a:xfrm>
            <a:off x="0" y="1380623"/>
            <a:ext cx="6858000" cy="1991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22346" b="31976"/>
          <a:stretch/>
        </p:blipFill>
        <p:spPr>
          <a:xfrm>
            <a:off x="0" y="3371850"/>
            <a:ext cx="6858000" cy="1762125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505326" y="5614917"/>
            <a:ext cx="5961647" cy="3532292"/>
          </a:xfrm>
        </p:spPr>
        <p:txBody>
          <a:bodyPr/>
          <a:lstStyle/>
          <a:p>
            <a:pPr rtl="1"/>
            <a:r>
              <a:rPr lang="ar-EG" dirty="0" smtClean="0"/>
              <a:t>تغيير اسم الصفحة الحالية بدلا من </a:t>
            </a:r>
            <a:r>
              <a:rPr lang="en-US" dirty="0" smtClean="0"/>
              <a:t>solutions </a:t>
            </a:r>
            <a:r>
              <a:rPr lang="ar-EG" dirty="0" smtClean="0"/>
              <a:t> لتكون </a:t>
            </a:r>
            <a:r>
              <a:rPr lang="en-US" dirty="0" smtClean="0"/>
              <a:t>news and resources</a:t>
            </a:r>
            <a:r>
              <a:rPr lang="ar-EG" dirty="0" smtClean="0"/>
              <a:t> او الى اى اسم تانى يفيد المعنى </a:t>
            </a:r>
          </a:p>
          <a:p>
            <a:pPr rtl="1"/>
            <a:endParaRPr lang="ar-EG" dirty="0" smtClean="0"/>
          </a:p>
          <a:p>
            <a:pPr rtl="1"/>
            <a:r>
              <a:rPr lang="ar-EG" dirty="0" smtClean="0"/>
              <a:t>يمكن عمل 3 مربعات جنب بعض بدلا من مربعان </a:t>
            </a:r>
          </a:p>
          <a:p>
            <a:pPr rtl="1"/>
            <a:endParaRPr lang="ar-EG" dirty="0" smtClean="0"/>
          </a:p>
          <a:p>
            <a:pPr rtl="1"/>
            <a:r>
              <a:rPr lang="ar-EG" dirty="0" smtClean="0"/>
              <a:t>هدف الصفحة هو اضافة اى اخبار لدى الشركة او نصائح للمستخدمين عن المنتجات و خلافة </a:t>
            </a:r>
          </a:p>
          <a:p>
            <a:pPr rtl="1"/>
            <a:endParaRPr lang="ar-EG" dirty="0" smtClean="0"/>
          </a:p>
          <a:p>
            <a:pPr rtl="1"/>
            <a:r>
              <a:rPr lang="ar-EG" dirty="0" smtClean="0"/>
              <a:t>لاننى سوف اقوم بعمل </a:t>
            </a:r>
            <a:r>
              <a:rPr lang="en-US" dirty="0" smtClean="0"/>
              <a:t>share</a:t>
            </a:r>
            <a:r>
              <a:rPr lang="ar-EG" dirty="0" smtClean="0"/>
              <a:t> لهذا المحتوى على صفحة ال </a:t>
            </a:r>
            <a:r>
              <a:rPr lang="en-US" dirty="0" smtClean="0"/>
              <a:t>Facebook</a:t>
            </a:r>
            <a:endParaRPr lang="ar-EG" dirty="0"/>
          </a:p>
          <a:p>
            <a:pPr rtl="1"/>
            <a:endParaRPr lang="en-US" dirty="0"/>
          </a:p>
          <a:p>
            <a:pPr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6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5894</TotalTime>
  <Words>425</Words>
  <Application>Microsoft Office PowerPoint</Application>
  <PresentationFormat>Custom</PresentationFormat>
  <Paragraphs>80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ArialMT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263</cp:revision>
  <dcterms:created xsi:type="dcterms:W3CDTF">2021-03-26T00:51:39Z</dcterms:created>
  <dcterms:modified xsi:type="dcterms:W3CDTF">2021-06-02T21:07:28Z</dcterms:modified>
</cp:coreProperties>
</file>